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4C12-E069-4CC7-8D92-2CBC0B92E55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6EECC-7F53-4FE8-AE0C-96DF0E08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Literary Devices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return of a word, phrase, stanza form, or effect in any form of literature.</a:t>
            </a:r>
          </a:p>
          <a:p>
            <a:r>
              <a:rPr lang="en-US" dirty="0" smtClean="0"/>
              <a:t> It may bring comfort, suggest order, or add special meaning to a piece of literature. </a:t>
            </a:r>
          </a:p>
          <a:p>
            <a:endParaRPr lang="en-US" dirty="0"/>
          </a:p>
          <a:p>
            <a:r>
              <a:rPr lang="en-US" dirty="0" smtClean="0"/>
              <a:t>Ex:</a:t>
            </a:r>
          </a:p>
          <a:p>
            <a:pPr lvl="1"/>
            <a:r>
              <a:rPr lang="en-US" i="1" dirty="0" smtClean="0"/>
              <a:t>Tick-Tock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"She's safe, </a:t>
            </a:r>
            <a:r>
              <a:rPr lang="en-US" i="1" dirty="0" smtClean="0"/>
              <a:t>just like I promised</a:t>
            </a:r>
            <a:r>
              <a:rPr lang="en-US" dirty="0" smtClean="0"/>
              <a:t>. She's all set to marry </a:t>
            </a:r>
            <a:r>
              <a:rPr lang="en-US" dirty="0" err="1" smtClean="0"/>
              <a:t>Norrington</a:t>
            </a:r>
            <a:r>
              <a:rPr lang="en-US" dirty="0" smtClean="0"/>
              <a:t>, </a:t>
            </a:r>
            <a:r>
              <a:rPr lang="en-US" i="1" dirty="0" smtClean="0"/>
              <a:t>just like she promised</a:t>
            </a:r>
            <a:r>
              <a:rPr lang="en-US" dirty="0" smtClean="0"/>
              <a:t>. And you get to die for her, </a:t>
            </a:r>
            <a:r>
              <a:rPr lang="en-US" i="1" dirty="0" smtClean="0"/>
              <a:t>just like you promised</a:t>
            </a:r>
            <a:r>
              <a:rPr lang="en-US" dirty="0" smtClean="0"/>
              <a:t>."</a:t>
            </a:r>
            <a:br>
              <a:rPr lang="en-US" dirty="0" smtClean="0"/>
            </a:br>
            <a:r>
              <a:rPr lang="en-US" dirty="0" smtClean="0"/>
              <a:t>          -Jack Sparrow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Figurative language in which exaggeration is used for heightened or comic effect. </a:t>
            </a:r>
          </a:p>
          <a:p>
            <a:endParaRPr lang="en-US" dirty="0"/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I’ve seen that a million of times.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phrase that means something different from the literal meaning of the words in the phrase.</a:t>
            </a:r>
          </a:p>
          <a:p>
            <a:endParaRPr lang="en-US" dirty="0"/>
          </a:p>
          <a:p>
            <a:r>
              <a:rPr lang="en-US" dirty="0" smtClean="0"/>
              <a:t>Ex: </a:t>
            </a:r>
          </a:p>
          <a:p>
            <a:pPr lvl="1"/>
            <a:r>
              <a:rPr lang="en-US" dirty="0" smtClean="0"/>
              <a:t>It’s raining cats and dogs.</a:t>
            </a:r>
          </a:p>
          <a:p>
            <a:pPr lvl="1"/>
            <a:r>
              <a:rPr lang="en-US" dirty="0" smtClean="0"/>
              <a:t>I’m going to take you under my wing.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of speech in which human characteristics are attributed to animals, plants, objects, or ideas. </a:t>
            </a:r>
          </a:p>
          <a:p>
            <a:endParaRPr lang="en-US" dirty="0"/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The moon was smiling down through the night.</a:t>
            </a:r>
          </a:p>
          <a:p>
            <a:pPr lvl="1"/>
            <a:r>
              <a:rPr lang="en-US" dirty="0" smtClean="0"/>
              <a:t>The sun was happy to replace the sleepy moon.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Onomatopoeia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the pronunciation of a word that imitates the sound associated with its object or action. </a:t>
            </a:r>
          </a:p>
          <a:p>
            <a:endParaRPr lang="en-US" dirty="0" smtClean="0"/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The bee buzzed around the room</a:t>
            </a:r>
          </a:p>
          <a:p>
            <a:pPr lvl="1"/>
            <a:r>
              <a:rPr lang="en-US" dirty="0" smtClean="0"/>
              <a:t>Boom! The firework exploded one after another.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similarity in sound between two words. </a:t>
            </a:r>
          </a:p>
          <a:p>
            <a:endParaRPr lang="en-US" dirty="0"/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The cat and the hat.</a:t>
            </a:r>
          </a:p>
          <a:p>
            <a:pPr lvl="1"/>
            <a:r>
              <a:rPr lang="en-US" dirty="0" smtClean="0"/>
              <a:t>The dome was bigger than my home.</a:t>
            </a:r>
            <a:endParaRPr lang="en-US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Vocabulary</vt:lpstr>
      <vt:lpstr>Repetition</vt:lpstr>
      <vt:lpstr>Hyperbole</vt:lpstr>
      <vt:lpstr>Idiom</vt:lpstr>
      <vt:lpstr>Personification</vt:lpstr>
      <vt:lpstr>Onomatopoeia</vt:lpstr>
      <vt:lpstr>Rhyme</vt:lpstr>
    </vt:vector>
  </TitlesOfParts>
  <Company>U.S. Air Force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Tiffany</dc:creator>
  <cp:lastModifiedBy>tbals</cp:lastModifiedBy>
  <cp:revision>3</cp:revision>
  <dcterms:created xsi:type="dcterms:W3CDTF">2012-09-04T01:00:22Z</dcterms:created>
  <dcterms:modified xsi:type="dcterms:W3CDTF">2013-05-17T16:31:56Z</dcterms:modified>
</cp:coreProperties>
</file>